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6" r:id="rId2"/>
    <p:sldId id="271" r:id="rId3"/>
    <p:sldId id="274" r:id="rId4"/>
    <p:sldId id="273" r:id="rId5"/>
    <p:sldId id="275" r:id="rId6"/>
    <p:sldId id="276" r:id="rId7"/>
  </p:sldIdLst>
  <p:sldSz cx="6858000" cy="9144000" type="screen4x3"/>
  <p:notesSz cx="6735763" cy="9869488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183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-2952" y="-126"/>
      </p:cViewPr>
      <p:guideLst>
        <p:guide orient="horz" pos="3108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EB287-52D7-4C8A-8C2A-F4C642E895DE}" type="datetimeFigureOut">
              <a:rPr lang="fr-FR" smtClean="0"/>
              <a:pPr/>
              <a:t>19/04/2021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FECE2-3BF3-4EB9-B243-6F189321739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665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896E7-1E63-4960-A58B-8E0718A6C035}" type="datetimeFigureOut">
              <a:rPr lang="fr-FR" smtClean="0"/>
              <a:pPr/>
              <a:t>19/04/2021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979613" y="739775"/>
            <a:ext cx="2776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2BF14-325F-4519-8BE5-B27B2987AAC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149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2BF14-325F-4519-8BE5-B27B2987AACE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1556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350" y="-11290"/>
            <a:ext cx="6877353" cy="9166580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7947" y="3206046"/>
            <a:ext cx="4370039" cy="2195069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7947" y="5401113"/>
            <a:ext cx="4370039" cy="1462532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1D0247-359D-490A-AF1B-77FFFBC037AA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14A09-F0D4-4297-A002-B807EBE7BC0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446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4538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14629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25806" y="4842933"/>
            <a:ext cx="4064853" cy="508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5960533"/>
            <a:ext cx="4760786" cy="2094616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204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575984"/>
            <a:ext cx="4760786" cy="3460613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6699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64" y="812800"/>
            <a:ext cx="4554137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62034" y="1053838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60775" y="3848742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471150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886" y="812800"/>
            <a:ext cx="4756099" cy="4030133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198" y="5350933"/>
            <a:ext cx="4760787" cy="685664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2018552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1898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573A7D-BB1E-4058-BE0B-79E4767B3257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D89EB-2753-4A8C-B325-ACF77680A4F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94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82984" y="812801"/>
            <a:ext cx="734109" cy="7001935"/>
          </a:xfrm>
        </p:spPr>
        <p:txBody>
          <a:bodyPr vert="eaVert" anchor="ctr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812801"/>
            <a:ext cx="3896270" cy="700193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1E64F6-BF5A-42C0-B3F9-D6F556B74291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6ED79C-B860-4B95-B17E-9592F3C949D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44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A460D-5B4C-4F45-866F-73375D486A0B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945D8-1C4D-4469-B3EF-E9A9DBC1939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13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601158"/>
            <a:ext cx="4760786" cy="243544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6036597"/>
            <a:ext cx="4760786" cy="11472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1849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6" cy="17610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80785"/>
            <a:ext cx="2316082" cy="517436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01903" y="2880787"/>
            <a:ext cx="2316083" cy="517436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B50560-A1C4-453B-A54F-611FD87CCEB3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4416B-BAEC-4A53-AF3B-C855E164464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36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9980" y="2881311"/>
            <a:ext cx="2318004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9980" y="3649662"/>
            <a:ext cx="2318004" cy="4405489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46E090-5FAF-406D-B207-A5BB700C7CE9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F31072-029A-42B1-9BFF-1BCBF01E128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731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812800"/>
            <a:ext cx="4760786" cy="17610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897CB55-7900-4D80-8C4D-68E60DB569B9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E543F7-81AC-4D2A-86F6-9EFBB598193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5350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84B4A7-39D0-4FB1-855D-27C41131D813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D98AF-E197-4E1A-A4C4-2DE470D03C7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314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998139"/>
            <a:ext cx="2092637" cy="1704621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78456" y="686567"/>
            <a:ext cx="2539528" cy="736858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3702759"/>
            <a:ext cx="2092637" cy="3445932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B13E00F-DCA6-4C0B-A6A8-88FE5385CCBB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A54F-63C5-42F4-96E8-BC0F7AB219E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31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6400800"/>
            <a:ext cx="4760786" cy="755651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7199" y="812800"/>
            <a:ext cx="4760786" cy="512762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7156451"/>
            <a:ext cx="4760786" cy="898699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66A17E7-CEE8-40D9-9E5B-42F0B0F3F9B0}" type="datetime1">
              <a:rPr lang="fr-FR" smtClean="0"/>
              <a:pPr>
                <a:defRPr/>
              </a:pPr>
              <a:t>19/04/2021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667DD-C3CC-4E8C-9FEE-D4E68BD701AC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441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350" y="-11290"/>
            <a:ext cx="6877354" cy="9166580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12800"/>
            <a:ext cx="4760785" cy="17610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2880787"/>
            <a:ext cx="4760786" cy="5174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53944" y="8055152"/>
            <a:ext cx="51309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055152"/>
            <a:ext cx="346723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33507" y="8055152"/>
            <a:ext cx="38447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Document_Microsoft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oneTexte 3"/>
          <p:cNvSpPr txBox="1">
            <a:spLocks noChangeArrowheads="1"/>
          </p:cNvSpPr>
          <p:nvPr/>
        </p:nvSpPr>
        <p:spPr bwMode="auto">
          <a:xfrm>
            <a:off x="563561" y="429631"/>
            <a:ext cx="57023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DOSSIER DE </a:t>
            </a:r>
            <a:r>
              <a:rPr lang="fr-F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CANDIDATURE </a:t>
            </a:r>
            <a:endParaRPr lang="fr-F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fr-F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SECTION SPORTIVE </a:t>
            </a:r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fr-FR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fr-FR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5" name="Image 5" descr="bmx quevert.png"/>
          <p:cNvPicPr>
            <a:picLocks noChangeAspect="1"/>
          </p:cNvPicPr>
          <p:nvPr/>
        </p:nvPicPr>
        <p:blipFill rotWithShape="1">
          <a:blip r:embed="rId3"/>
          <a:srcRect l="24583" r="25000"/>
          <a:stretch/>
        </p:blipFill>
        <p:spPr bwMode="auto">
          <a:xfrm>
            <a:off x="1685922" y="3733804"/>
            <a:ext cx="3457575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>
          <a:xfrm>
            <a:off x="1095375" y="5162550"/>
            <a:ext cx="4800600" cy="287655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Vous trouverez ci-après le dossier de </a:t>
            </a:r>
            <a:r>
              <a:rPr lang="fr-FR" sz="1600" b="1" dirty="0" smtClean="0">
                <a:solidFill>
                  <a:schemeClr val="tx1"/>
                </a:solidFill>
              </a:rPr>
              <a:t>candidature qui </a:t>
            </a:r>
            <a:r>
              <a:rPr lang="fr-FR" sz="1600" b="1" dirty="0">
                <a:solidFill>
                  <a:schemeClr val="tx1"/>
                </a:solidFill>
              </a:rPr>
              <a:t>vous </a:t>
            </a:r>
            <a:r>
              <a:rPr lang="fr-FR" sz="1600" b="1" dirty="0" smtClean="0">
                <a:solidFill>
                  <a:schemeClr val="tx1"/>
                </a:solidFill>
              </a:rPr>
              <a:t>permettra </a:t>
            </a:r>
            <a:r>
              <a:rPr lang="fr-FR" sz="1600" b="1" dirty="0">
                <a:solidFill>
                  <a:schemeClr val="tx1"/>
                </a:solidFill>
              </a:rPr>
              <a:t>de candidater à la Section Sportive du BMX Quévert  Pays-de-Rance en septembre </a:t>
            </a:r>
            <a:r>
              <a:rPr lang="fr-FR" sz="1600" b="1" dirty="0" smtClean="0">
                <a:solidFill>
                  <a:schemeClr val="tx1"/>
                </a:solidFill>
              </a:rPr>
              <a:t>2021.</a:t>
            </a:r>
            <a:endParaRPr lang="fr-FR" sz="1600" b="1" dirty="0">
              <a:solidFill>
                <a:schemeClr val="tx1"/>
              </a:solidFill>
            </a:endParaRPr>
          </a:p>
          <a:p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A la lecture de ce document, si vous avez besoin d’échanger ou </a:t>
            </a:r>
            <a:r>
              <a:rPr lang="fr-FR" sz="1600" b="1" dirty="0" smtClean="0">
                <a:solidFill>
                  <a:schemeClr val="tx1"/>
                </a:solidFill>
              </a:rPr>
              <a:t>obtenir </a:t>
            </a:r>
            <a:r>
              <a:rPr lang="fr-FR" sz="1600" b="1" dirty="0">
                <a:solidFill>
                  <a:schemeClr val="tx1"/>
                </a:solidFill>
              </a:rPr>
              <a:t>des informations complémentaires, contactez Damien </a:t>
            </a:r>
            <a:r>
              <a:rPr lang="fr-FR" sz="1600" b="1" dirty="0" err="1">
                <a:solidFill>
                  <a:schemeClr val="tx1"/>
                </a:solidFill>
              </a:rPr>
              <a:t>Grouazel</a:t>
            </a:r>
            <a:r>
              <a:rPr lang="fr-FR" sz="1600" b="1" dirty="0">
                <a:solidFill>
                  <a:schemeClr val="tx1"/>
                </a:solidFill>
              </a:rPr>
              <a:t> (entraineur</a:t>
            </a:r>
            <a:r>
              <a:rPr lang="fr-FR" sz="1600" b="1" dirty="0" smtClean="0">
                <a:solidFill>
                  <a:schemeClr val="tx1"/>
                </a:solidFill>
              </a:rPr>
              <a:t>) au </a:t>
            </a:r>
            <a:r>
              <a:rPr lang="fr-FR" sz="1600" b="1" dirty="0">
                <a:solidFill>
                  <a:schemeClr val="tx1"/>
                </a:solidFill>
              </a:rPr>
              <a:t>06.75.96.22.85 ou Régis Chahen              ( Président de club) au 06.15.81.21.27</a:t>
            </a:r>
          </a:p>
          <a:p>
            <a:endParaRPr lang="fr-FR" sz="1600" b="1" dirty="0">
              <a:solidFill>
                <a:schemeClr val="tx1"/>
              </a:solidFill>
            </a:endParaRPr>
          </a:p>
          <a:p>
            <a:pPr algn="ctr"/>
            <a:r>
              <a:rPr lang="fr-FR" sz="1600" b="1" dirty="0">
                <a:solidFill>
                  <a:schemeClr val="tx1"/>
                </a:solidFill>
              </a:rPr>
              <a:t>Bonne lecture !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123823" y="8363522"/>
            <a:ext cx="6590010" cy="698948"/>
            <a:chOff x="123823" y="8430197"/>
            <a:chExt cx="6590010" cy="698948"/>
          </a:xfrm>
        </p:grpSpPr>
        <p:sp>
          <p:nvSpPr>
            <p:cNvPr id="10" name="Espace réservé du titre 1"/>
            <p:cNvSpPr txBox="1">
              <a:spLocks/>
            </p:cNvSpPr>
            <p:nvPr/>
          </p:nvSpPr>
          <p:spPr bwMode="auto">
            <a:xfrm>
              <a:off x="123823" y="8430197"/>
              <a:ext cx="6581775" cy="698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900" b="1" i="1" kern="1200" baseline="0">
                  <a:solidFill>
                    <a:schemeClr val="accent5">
                      <a:lumMod val="75000"/>
                    </a:schemeClr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  <a:lvl2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defTabSz="457200" rtl="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defTabSz="457200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fr-FR" dirty="0">
                  <a:solidFill>
                    <a:schemeClr val="accent6">
                      <a:lumMod val="75000"/>
                    </a:schemeClr>
                  </a:solidFill>
                </a:rPr>
                <a:t>  Le BMX Quévert, partenaire de « Souffles d’Espoir » soutient le Centre Eugène Marquis de Rennes </a:t>
              </a: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7889" y="8537974"/>
              <a:ext cx="895944" cy="483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74" y="1708160"/>
            <a:ext cx="2695072" cy="168114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B945D8-1C4D-4469-B3EF-E9A9DBC1939B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graphicFrame>
        <p:nvGraphicFramePr>
          <p:cNvPr id="2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666850"/>
              </p:ext>
            </p:extLst>
          </p:nvPr>
        </p:nvGraphicFramePr>
        <p:xfrm>
          <a:off x="152400" y="133350"/>
          <a:ext cx="6496050" cy="988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Document" r:id="rId3" imgW="5814683" imgH="8826922" progId="Word.Document.8">
                  <p:embed/>
                </p:oleObj>
              </mc:Choice>
              <mc:Fallback>
                <p:oleObj name="Document" r:id="rId3" imgW="5814683" imgH="8826922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33350"/>
                        <a:ext cx="6496050" cy="98869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8699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372532"/>
            <a:ext cx="6172200" cy="875770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fr-FR" sz="1200" b="1" dirty="0" smtClean="0"/>
              <a:t>- Quelles sont tes attentes par rapport à cette section sportive? Qu’aimerais-tu qu’elle t’apporte?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b="1" dirty="0" smtClean="0"/>
              <a:t>- Quels sont les sacrifices qui te semblent les plus difficiles à atteindre pour réussir en section sportive? (Séparation des parents, rigueur dans le travail scolaire, rigueur à l’entraînement, vie en collectivité, autre,,,)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b="1" dirty="0" smtClean="0"/>
              <a:t>- Quels sont tes objectifs scolaires pour l’année </a:t>
            </a:r>
            <a:r>
              <a:rPr lang="fr-FR" sz="1200" b="1" dirty="0" smtClean="0"/>
              <a:t>2021 </a:t>
            </a:r>
            <a:r>
              <a:rPr lang="fr-FR" sz="1200" b="1" dirty="0" smtClean="0"/>
              <a:t>– </a:t>
            </a:r>
            <a:r>
              <a:rPr lang="fr-FR" sz="1200" b="1" dirty="0" smtClean="0"/>
              <a:t>2022?</a:t>
            </a:r>
            <a:endParaRPr lang="fr-FR" sz="1200" b="1" dirty="0" smtClean="0"/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b="1" dirty="0" smtClean="0"/>
              <a:t>- Quels sont tes objectifs sportifs pour la saison BMX </a:t>
            </a:r>
            <a:r>
              <a:rPr lang="fr-FR" sz="1200" b="1" dirty="0" smtClean="0"/>
              <a:t>2022 </a:t>
            </a:r>
            <a:r>
              <a:rPr lang="fr-FR" sz="1200" b="1" dirty="0" smtClean="0"/>
              <a:t>et les années suivantes?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dirty="0" smtClean="0"/>
              <a:t>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endParaRPr lang="fr-FR" sz="9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9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FR" sz="9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fr-FR" sz="1050" dirty="0">
                <a:solidFill>
                  <a:schemeClr val="accent6">
                    <a:lumMod val="75000"/>
                  </a:schemeClr>
                </a:solidFill>
              </a:rPr>
              <a:t> Le BMX </a:t>
            </a:r>
            <a:r>
              <a:rPr lang="fr-FR" sz="1050" dirty="0" err="1">
                <a:solidFill>
                  <a:schemeClr val="accent6">
                    <a:lumMod val="75000"/>
                  </a:schemeClr>
                </a:solidFill>
              </a:rPr>
              <a:t>Quévert</a:t>
            </a:r>
            <a:r>
              <a:rPr lang="fr-FR" sz="1050" dirty="0">
                <a:solidFill>
                  <a:schemeClr val="accent6">
                    <a:lumMod val="75000"/>
                  </a:schemeClr>
                </a:solidFill>
              </a:rPr>
              <a:t>, partenaire de « Souffles d’Espoir » soutient le Centre Eugène Marquis de Rennes </a:t>
            </a:r>
            <a:endParaRPr lang="fr-FR" sz="12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156" y="8541985"/>
            <a:ext cx="895944" cy="48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02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180975" y="158303"/>
            <a:ext cx="6490757" cy="88031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sz="1200" b="1" dirty="0" smtClean="0"/>
          </a:p>
          <a:p>
            <a:pPr marL="0" indent="0">
              <a:buNone/>
            </a:pPr>
            <a:r>
              <a:rPr lang="fr-FR" sz="1200" b="1" dirty="0" smtClean="0"/>
              <a:t>- Décris-toi: Quelles sont tes qualités et tes défauts? Comment qualifierais-tu ton comportement?</a:t>
            </a:r>
          </a:p>
          <a:p>
            <a:pPr marL="0" indent="0">
              <a:buNone/>
            </a:pPr>
            <a:endParaRPr lang="fr-FR" sz="1200" b="1" dirty="0" smtClean="0"/>
          </a:p>
          <a:p>
            <a:pPr marL="0" indent="0">
              <a:buNone/>
            </a:pPr>
            <a:r>
              <a:rPr lang="fr-FR" sz="1200" dirty="0" smtClean="0"/>
              <a:t>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b="1" dirty="0" smtClean="0"/>
              <a:t>- Comment réagis-tu face à une situation difficile telle qu’une mauvaise note, une défaite sportive, une blessure ou une remarque désagréable d’un professeur ou d’un entraîneur?</a:t>
            </a:r>
          </a:p>
          <a:p>
            <a:pPr marL="0" indent="0">
              <a:buNone/>
            </a:pPr>
            <a:endParaRPr lang="fr-FR" sz="1200" b="1" dirty="0" smtClean="0"/>
          </a:p>
          <a:p>
            <a:pPr marL="0" indent="0">
              <a:buNone/>
            </a:pPr>
            <a:r>
              <a:rPr lang="fr-FR" sz="1200" dirty="0" smtClean="0"/>
              <a:t>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</a:t>
            </a:r>
          </a:p>
          <a:p>
            <a:pPr marL="0" indent="0">
              <a:buNone/>
            </a:pPr>
            <a:endParaRPr lang="fr-FR" sz="1200" dirty="0" smtClean="0"/>
          </a:p>
          <a:p>
            <a:pPr marL="0" indent="0">
              <a:buNone/>
            </a:pPr>
            <a:r>
              <a:rPr lang="fr-FR" sz="1200" b="1" dirty="0" smtClean="0"/>
              <a:t>- Acceptes-tu de te remettre en question? Es-tu prêt(e) à accepter les critiques d’un entraîneur ou d’un professeur pour progresser?</a:t>
            </a:r>
          </a:p>
          <a:p>
            <a:pPr marL="0" indent="0">
              <a:buNone/>
            </a:pPr>
            <a:endParaRPr lang="fr-FR" sz="1200" b="1" dirty="0" smtClean="0"/>
          </a:p>
          <a:p>
            <a:pPr marL="0" indent="0">
              <a:buNone/>
            </a:pPr>
            <a:r>
              <a:rPr lang="fr-FR" sz="1200" dirty="0" smtClean="0"/>
              <a:t>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</a:t>
            </a:r>
          </a:p>
          <a:p>
            <a:pPr marL="0" indent="0">
              <a:buNone/>
            </a:pPr>
            <a:endParaRPr lang="fr-FR" sz="1200" b="1" dirty="0" smtClean="0"/>
          </a:p>
          <a:p>
            <a:pPr marL="0" indent="0">
              <a:buNone/>
            </a:pPr>
            <a:r>
              <a:rPr lang="fr-FR" sz="1200" b="1" dirty="0" smtClean="0"/>
              <a:t>- Accepterais-tu de ne pas participer à un ou plusieurs entraînements pour privilégier ton travail scolaire?</a:t>
            </a:r>
          </a:p>
          <a:p>
            <a:pPr marL="0" indent="0">
              <a:buNone/>
            </a:pPr>
            <a:endParaRPr lang="fr-FR" sz="1200" b="1" dirty="0" smtClean="0"/>
          </a:p>
          <a:p>
            <a:pPr marL="0" indent="0">
              <a:buNone/>
            </a:pPr>
            <a:r>
              <a:rPr lang="fr-FR" sz="1200" dirty="0" smtClean="0"/>
              <a:t>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,</a:t>
            </a:r>
          </a:p>
          <a:p>
            <a:pPr marL="0" indent="0">
              <a:buNone/>
            </a:pPr>
            <a:endParaRPr lang="fr-FR" sz="1200" dirty="0"/>
          </a:p>
          <a:p>
            <a:pPr marL="0" indent="0">
              <a:buNone/>
            </a:pPr>
            <a:r>
              <a:rPr lang="fr-FR" sz="11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fr-FR" sz="1000" dirty="0">
              <a:solidFill>
                <a:srgbClr val="C00000"/>
              </a:solidFill>
            </a:endParaRPr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94489" y="8286679"/>
            <a:ext cx="6581775" cy="69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900" b="1" i="1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 Le BMX Quévert, partenaire de « Souffles d’Espoir » soutient le Centre Eugène Marquis de Rennes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35" y="8394456"/>
            <a:ext cx="895944" cy="48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7392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483079"/>
            <a:ext cx="6172200" cy="7684609"/>
          </a:xfrm>
        </p:spPr>
        <p:txBody>
          <a:bodyPr/>
          <a:lstStyle/>
          <a:p>
            <a:pPr marL="0" indent="0" algn="ctr">
              <a:buNone/>
            </a:pPr>
            <a:r>
              <a:rPr lang="fr-FR" u="sng" dirty="0" smtClean="0"/>
              <a:t>Lettre de motivation</a:t>
            </a:r>
          </a:p>
          <a:p>
            <a:pPr marL="0" indent="0" algn="ctr">
              <a:buNone/>
            </a:pPr>
            <a:r>
              <a:rPr lang="fr-FR" sz="1200" dirty="0" smtClean="0"/>
              <a:t>(A remplir de manière manuscrite par le candidat)</a:t>
            </a:r>
            <a:endParaRPr lang="fr-FR" sz="1200" dirty="0"/>
          </a:p>
        </p:txBody>
      </p:sp>
      <p:sp>
        <p:nvSpPr>
          <p:cNvPr id="5" name="Espace réservé du titre 1"/>
          <p:cNvSpPr txBox="1">
            <a:spLocks/>
          </p:cNvSpPr>
          <p:nvPr/>
        </p:nvSpPr>
        <p:spPr bwMode="auto">
          <a:xfrm>
            <a:off x="94489" y="8286679"/>
            <a:ext cx="6581775" cy="698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900" b="1" i="1" kern="1200" baseline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fr-FR" dirty="0">
                <a:solidFill>
                  <a:schemeClr val="accent6">
                    <a:lumMod val="75000"/>
                  </a:schemeClr>
                </a:solidFill>
              </a:rPr>
              <a:t>  Le BMX Quévert, partenaire de « Souffles d’Espoir » soutient le Centre Eugène Marquis de Rennes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835" y="8394456"/>
            <a:ext cx="895944" cy="483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5487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B0C21C3-4384-4A9C-B02F-BE9BDEABB442}" type="slidenum">
              <a:rPr lang="fr-FR" altLang="fr-FR" smtClean="0"/>
              <a:pPr/>
              <a:t>6</a:t>
            </a:fld>
            <a:endParaRPr lang="fr-FR" altLang="fr-FR" smtClean="0"/>
          </a:p>
        </p:txBody>
      </p:sp>
      <p:graphicFrame>
        <p:nvGraphicFramePr>
          <p:cNvPr id="20483" name="Obje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863141"/>
              </p:ext>
            </p:extLst>
          </p:nvPr>
        </p:nvGraphicFramePr>
        <p:xfrm>
          <a:off x="393999" y="139700"/>
          <a:ext cx="6144824" cy="886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Document" r:id="rId3" imgW="5761150" imgH="8864238" progId="Word.Document.8">
                  <p:embed/>
                </p:oleObj>
              </mc:Choice>
              <mc:Fallback>
                <p:oleObj name="Document" r:id="rId3" imgW="5761150" imgH="886423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99" y="139700"/>
                        <a:ext cx="6144824" cy="886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66590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te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1988</TotalTime>
  <Words>297</Words>
  <Application>Microsoft Office PowerPoint</Application>
  <PresentationFormat>Affichage à l'écran (4:3)</PresentationFormat>
  <Paragraphs>52</Paragraphs>
  <Slides>6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</vt:i4>
      </vt:variant>
    </vt:vector>
  </HeadingPairs>
  <TitlesOfParts>
    <vt:vector size="14" baseType="lpstr">
      <vt:lpstr>Arial</vt:lpstr>
      <vt:lpstr>Calibri</vt:lpstr>
      <vt:lpstr>Times New Roman</vt:lpstr>
      <vt:lpstr>Trebuchet MS</vt:lpstr>
      <vt:lpstr>Wingdings 3</vt:lpstr>
      <vt:lpstr>Facette</vt:lpstr>
      <vt:lpstr>Document Microsoft Word 97 - 2003</vt:lpstr>
      <vt:lpstr>Document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yann arabeyre</dc:creator>
  <cp:lastModifiedBy>Régis Chahen</cp:lastModifiedBy>
  <cp:revision>161</cp:revision>
  <cp:lastPrinted>2020-05-08T11:37:20Z</cp:lastPrinted>
  <dcterms:created xsi:type="dcterms:W3CDTF">2015-05-11T20:17:59Z</dcterms:created>
  <dcterms:modified xsi:type="dcterms:W3CDTF">2021-04-19T20:43:24Z</dcterms:modified>
</cp:coreProperties>
</file>